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84048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22" y="-456"/>
      </p:cViewPr>
      <p:guideLst>
        <p:guide orient="horz" pos="5184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0" y="4462272"/>
            <a:ext cx="2688336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384048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8229600"/>
            <a:ext cx="2688336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2901698"/>
            <a:ext cx="544068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80" y="2926079"/>
            <a:ext cx="2176272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5852161"/>
            <a:ext cx="2688336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384048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60" y="8184643"/>
            <a:ext cx="2624328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760" y="3608833"/>
            <a:ext cx="2624328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760720" y="5852160"/>
            <a:ext cx="1312164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9522440" y="5852160"/>
            <a:ext cx="1312164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720" y="6766560"/>
            <a:ext cx="1312164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9522440" y="6766560"/>
            <a:ext cx="1312164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1" y="5669284"/>
            <a:ext cx="13128310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5661965"/>
            <a:ext cx="13134975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7" y="4023360"/>
            <a:ext cx="11841475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7" y="5462016"/>
            <a:ext cx="11841475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720" y="4023360"/>
            <a:ext cx="1376172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6144769" y="4433012"/>
            <a:ext cx="12980822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0" y="4023360"/>
            <a:ext cx="1184148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00" y="4572000"/>
            <a:ext cx="1248156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0" y="5464454"/>
            <a:ext cx="1184148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84048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0" y="3108960"/>
            <a:ext cx="2688336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0" y="4937761"/>
            <a:ext cx="2688336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280160" y="15255241"/>
            <a:ext cx="896112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481560" y="15255241"/>
            <a:ext cx="1344168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8035504" y="15274139"/>
            <a:ext cx="896112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609600"/>
            <a:ext cx="363601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0445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74090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7733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6850" y="845404"/>
            <a:ext cx="355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0" y="2217004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6850" y="3131404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2033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2033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033" y="9712405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2033" y="10434936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2967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62967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62967" y="9712405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2967" y="10434936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62967" y="12993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62967" y="13716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5678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5678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59323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59323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11</cp:revision>
  <dcterms:created xsi:type="dcterms:W3CDTF">2011-10-03T19:50:19Z</dcterms:created>
  <dcterms:modified xsi:type="dcterms:W3CDTF">2011-10-17T19:43:35Z</dcterms:modified>
</cp:coreProperties>
</file>